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8288000" cy="10287000"/>
  <p:notesSz cx="6858000" cy="9144000"/>
  <p:embeddedFontLst>
    <p:embeddedFont>
      <p:font typeface="TDTD순고딕" panose="020B0600000101010101" charset="-127"/>
      <p:regular r:id="rId11"/>
    </p:embeddedFont>
    <p:embeddedFont>
      <p:font typeface="TDTD순고딕 Bold" panose="020B0600000101010101" charset="-127"/>
      <p:regular r:id="rId12"/>
    </p:embeddedFont>
    <p:embeddedFont>
      <p:font typeface="Tlab 레트로라이프" panose="020B0600000101010101" charset="-127"/>
      <p:regular r:id="rId13"/>
    </p:embeddedFont>
    <p:embeddedFont>
      <p:font typeface="Tlab 레트로라이프 Bold" panose="020B0600000101010101" charset="-127"/>
      <p:regular r:id="rId14"/>
    </p:embeddedFont>
    <p:embeddedFont>
      <p:font typeface="Poppins" panose="020B0502040204020203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8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8604504" y="2808143"/>
            <a:ext cx="1078992" cy="1078992"/>
          </a:xfrm>
          <a:custGeom>
            <a:avLst/>
            <a:gdLst/>
            <a:ahLst/>
            <a:cxnLst/>
            <a:rect l="l" t="t" r="r" b="b"/>
            <a:pathLst>
              <a:path w="1078992" h="1078992">
                <a:moveTo>
                  <a:pt x="0" y="0"/>
                </a:moveTo>
                <a:lnTo>
                  <a:pt x="1078992" y="0"/>
                </a:lnTo>
                <a:lnTo>
                  <a:pt x="1078992" y="1078992"/>
                </a:lnTo>
                <a:lnTo>
                  <a:pt x="0" y="1078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031875"/>
            <a:ext cx="297537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TEAM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06053" y="5531960"/>
            <a:ext cx="8275894" cy="132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7796" spc="-163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PRESENTATION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47037" y="3668060"/>
            <a:ext cx="8993926" cy="200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0"/>
              </a:lnSpc>
            </a:pPr>
            <a:r>
              <a:rPr lang="en-US" sz="11743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자바프로젝트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14761" y="8547100"/>
            <a:ext cx="284231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202144078 이정재</a:t>
            </a:r>
          </a:p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202144092 최건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181596" y="4413888"/>
            <a:ext cx="818710" cy="70357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181596" y="5550705"/>
            <a:ext cx="818710" cy="703579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181596" y="6683740"/>
            <a:ext cx="818710" cy="70357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017519" y="1749808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21962" y="4509122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21962" y="5645938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데이터베이스 구조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21962" y="6778175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기능 설명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6181596" y="7816775"/>
            <a:ext cx="818710" cy="703579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7221962" y="7910412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 영상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281366" y="3623215"/>
            <a:ext cx="6642252" cy="5000345"/>
            <a:chOff x="0" y="0"/>
            <a:chExt cx="1813523" cy="1365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13523" cy="1365236"/>
            </a:xfrm>
            <a:custGeom>
              <a:avLst/>
              <a:gdLst/>
              <a:ahLst/>
              <a:cxnLst/>
              <a:rect l="l" t="t" r="r" b="b"/>
              <a:pathLst>
                <a:path w="1813523" h="1365236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solidFill>
              <a:srgbClr val="E3F0E5">
                <a:alpha val="30980"/>
              </a:srgbClr>
            </a:solidFill>
            <a:ln w="19050" cap="rnd">
              <a:solidFill>
                <a:srgbClr val="3E4047">
                  <a:alpha val="3098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87845" y="3623215"/>
            <a:ext cx="6618789" cy="5000345"/>
            <a:chOff x="0" y="0"/>
            <a:chExt cx="1807117" cy="13652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07117" cy="1365236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solidFill>
              <a:srgbClr val="E3F0E5">
                <a:alpha val="49804"/>
              </a:srgbClr>
            </a:solidFill>
            <a:ln w="19050" cap="rnd">
              <a:solidFill>
                <a:srgbClr val="485849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2305200" y="4714485"/>
            <a:ext cx="6618417" cy="16199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/>
          <p:cNvSpPr/>
          <p:nvPr/>
        </p:nvSpPr>
        <p:spPr>
          <a:xfrm>
            <a:off x="9387845" y="472401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3870789" y="1401775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24116" y="5086350"/>
            <a:ext cx="6354980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사용자의 일정을 효율적으로 관리할 수 있도록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도와주는 앱입니다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로그인 기능으로 개인정보를 보호하고,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Do List와 메모 기능을 포함해 편리하게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관리할 수 있습니다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11440" y="5086350"/>
            <a:ext cx="5571600" cy="282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FlatLaf - Java Swing UI 테마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MigLayout  - 레이아웃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LGoodDatePicker - 날짜 선택기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JIconFont - Font Awesome 기반 아이콘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Trident - 애니메이션 처리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sqlite jdbc -Sqlite 연동 JDBC 드라이버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HikariCP - JDBC 커넥션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jBCrypt - 비밀번호 암호화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79564" y="3959301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프로젝트의 소개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44274" y="3959301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사용 라이브러리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988382" y="3695292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8"/>
                </a:lnTo>
                <a:lnTo>
                  <a:pt x="0" y="500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9144000" y="2937643"/>
            <a:ext cx="7576481" cy="5529882"/>
          </a:xfrm>
          <a:custGeom>
            <a:avLst/>
            <a:gdLst/>
            <a:ahLst/>
            <a:cxnLst/>
            <a:rect l="l" t="t" r="r" b="b"/>
            <a:pathLst>
              <a:path w="7576481" h="5529882">
                <a:moveTo>
                  <a:pt x="0" y="0"/>
                </a:moveTo>
                <a:lnTo>
                  <a:pt x="7576481" y="0"/>
                </a:lnTo>
                <a:lnTo>
                  <a:pt x="7576481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409264" y="3209441"/>
            <a:ext cx="1744384" cy="665073"/>
            <a:chOff x="0" y="0"/>
            <a:chExt cx="458359" cy="17475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8359" cy="174757"/>
            </a:xfrm>
            <a:custGeom>
              <a:avLst/>
              <a:gdLst/>
              <a:ahLst/>
              <a:cxnLst/>
              <a:rect l="l" t="t" r="r" b="b"/>
              <a:pathLst>
                <a:path w="458359" h="174757">
                  <a:moveTo>
                    <a:pt x="53258" y="0"/>
                  </a:moveTo>
                  <a:lnTo>
                    <a:pt x="405101" y="0"/>
                  </a:lnTo>
                  <a:cubicBezTo>
                    <a:pt x="434515" y="0"/>
                    <a:pt x="458359" y="23845"/>
                    <a:pt x="458359" y="53258"/>
                  </a:cubicBezTo>
                  <a:lnTo>
                    <a:pt x="458359" y="121498"/>
                  </a:lnTo>
                  <a:cubicBezTo>
                    <a:pt x="458359" y="150912"/>
                    <a:pt x="434515" y="174757"/>
                    <a:pt x="405101" y="174757"/>
                  </a:cubicBezTo>
                  <a:lnTo>
                    <a:pt x="53258" y="174757"/>
                  </a:lnTo>
                  <a:cubicBezTo>
                    <a:pt x="23845" y="174757"/>
                    <a:pt x="0" y="150912"/>
                    <a:pt x="0" y="121498"/>
                  </a:cubicBezTo>
                  <a:lnTo>
                    <a:pt x="0" y="53258"/>
                  </a:lnTo>
                  <a:cubicBezTo>
                    <a:pt x="0" y="23845"/>
                    <a:pt x="23845" y="0"/>
                    <a:pt x="53258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58359" cy="203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ERD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데이터베이스 구조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22669" y="4729321"/>
            <a:ext cx="8322663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users → todo → check_items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users → memo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53038" y="3628617"/>
            <a:ext cx="43449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흐름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988382" y="3695292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8"/>
                </a:lnTo>
                <a:lnTo>
                  <a:pt x="0" y="500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기능 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4729321"/>
            <a:ext cx="8322663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아이디, 비밀번호 입력 시 일정 관리 프로그램으로 진입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비밀번호 BCrypt로 암호화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아이디 저장 시 로컬 저장소에 아이디가 저장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 등록 버튼을 통해 사용자 등록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테마 전환 버튼을 통해 다크 모드, 화이트 모드 지원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테마 아이콘 JIconFont 라이브러리 사용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9603158" y="815806"/>
            <a:ext cx="0" cy="8735231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0488232" y="1606716"/>
            <a:ext cx="5557054" cy="3558464"/>
          </a:xfrm>
          <a:custGeom>
            <a:avLst/>
            <a:gdLst/>
            <a:ahLst/>
            <a:cxnLst/>
            <a:rect l="l" t="t" r="r" b="b"/>
            <a:pathLst>
              <a:path w="5557054" h="3558464">
                <a:moveTo>
                  <a:pt x="0" y="0"/>
                </a:moveTo>
                <a:lnTo>
                  <a:pt x="5557054" y="0"/>
                </a:lnTo>
                <a:lnTo>
                  <a:pt x="5557054" y="3558464"/>
                </a:lnTo>
                <a:lnTo>
                  <a:pt x="0" y="355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0488232" y="5374730"/>
            <a:ext cx="5557054" cy="3584135"/>
          </a:xfrm>
          <a:custGeom>
            <a:avLst/>
            <a:gdLst/>
            <a:ahLst/>
            <a:cxnLst/>
            <a:rect l="l" t="t" r="r" b="b"/>
            <a:pathLst>
              <a:path w="5557054" h="3584135">
                <a:moveTo>
                  <a:pt x="0" y="0"/>
                </a:moveTo>
                <a:lnTo>
                  <a:pt x="5557054" y="0"/>
                </a:lnTo>
                <a:lnTo>
                  <a:pt x="5557054" y="3584135"/>
                </a:lnTo>
                <a:lnTo>
                  <a:pt x="0" y="35841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0629565" y="1930083"/>
            <a:ext cx="1563113" cy="665073"/>
            <a:chOff x="0" y="0"/>
            <a:chExt cx="410728" cy="1747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0728" cy="174757"/>
            </a:xfrm>
            <a:custGeom>
              <a:avLst/>
              <a:gdLst/>
              <a:ahLst/>
              <a:cxnLst/>
              <a:rect l="l" t="t" r="r" b="b"/>
              <a:pathLst>
                <a:path w="410728" h="174757">
                  <a:moveTo>
                    <a:pt x="59435" y="0"/>
                  </a:moveTo>
                  <a:lnTo>
                    <a:pt x="351294" y="0"/>
                  </a:lnTo>
                  <a:cubicBezTo>
                    <a:pt x="367057" y="0"/>
                    <a:pt x="382174" y="6262"/>
                    <a:pt x="393320" y="17408"/>
                  </a:cubicBezTo>
                  <a:cubicBezTo>
                    <a:pt x="404466" y="28554"/>
                    <a:pt x="410728" y="43672"/>
                    <a:pt x="410728" y="59435"/>
                  </a:cubicBezTo>
                  <a:lnTo>
                    <a:pt x="410728" y="115322"/>
                  </a:lnTo>
                  <a:cubicBezTo>
                    <a:pt x="410728" y="148147"/>
                    <a:pt x="384118" y="174757"/>
                    <a:pt x="351294" y="174757"/>
                  </a:cubicBezTo>
                  <a:lnTo>
                    <a:pt x="59435" y="174757"/>
                  </a:lnTo>
                  <a:cubicBezTo>
                    <a:pt x="43672" y="174757"/>
                    <a:pt x="28554" y="168495"/>
                    <a:pt x="17408" y="157349"/>
                  </a:cubicBezTo>
                  <a:cubicBezTo>
                    <a:pt x="6262" y="146202"/>
                    <a:pt x="0" y="131085"/>
                    <a:pt x="0" y="115322"/>
                  </a:cubicBezTo>
                  <a:lnTo>
                    <a:pt x="0" y="59435"/>
                  </a:lnTo>
                  <a:cubicBezTo>
                    <a:pt x="0" y="43672"/>
                    <a:pt x="6262" y="28554"/>
                    <a:pt x="17408" y="17408"/>
                  </a:cubicBezTo>
                  <a:cubicBezTo>
                    <a:pt x="28554" y="6262"/>
                    <a:pt x="43672" y="0"/>
                    <a:pt x="594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410728" cy="203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로그인 화면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629565" y="5725318"/>
            <a:ext cx="1563113" cy="665073"/>
            <a:chOff x="0" y="0"/>
            <a:chExt cx="410728" cy="17475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10728" cy="174757"/>
            </a:xfrm>
            <a:custGeom>
              <a:avLst/>
              <a:gdLst/>
              <a:ahLst/>
              <a:cxnLst/>
              <a:rect l="l" t="t" r="r" b="b"/>
              <a:pathLst>
                <a:path w="410728" h="174757">
                  <a:moveTo>
                    <a:pt x="59435" y="0"/>
                  </a:moveTo>
                  <a:lnTo>
                    <a:pt x="351294" y="0"/>
                  </a:lnTo>
                  <a:cubicBezTo>
                    <a:pt x="367057" y="0"/>
                    <a:pt x="382174" y="6262"/>
                    <a:pt x="393320" y="17408"/>
                  </a:cubicBezTo>
                  <a:cubicBezTo>
                    <a:pt x="404466" y="28554"/>
                    <a:pt x="410728" y="43672"/>
                    <a:pt x="410728" y="59435"/>
                  </a:cubicBezTo>
                  <a:lnTo>
                    <a:pt x="410728" y="115322"/>
                  </a:lnTo>
                  <a:cubicBezTo>
                    <a:pt x="410728" y="148147"/>
                    <a:pt x="384118" y="174757"/>
                    <a:pt x="351294" y="174757"/>
                  </a:cubicBezTo>
                  <a:lnTo>
                    <a:pt x="59435" y="174757"/>
                  </a:lnTo>
                  <a:cubicBezTo>
                    <a:pt x="43672" y="174757"/>
                    <a:pt x="28554" y="168495"/>
                    <a:pt x="17408" y="157349"/>
                  </a:cubicBezTo>
                  <a:cubicBezTo>
                    <a:pt x="6262" y="146202"/>
                    <a:pt x="0" y="131085"/>
                    <a:pt x="0" y="115322"/>
                  </a:cubicBezTo>
                  <a:lnTo>
                    <a:pt x="0" y="59435"/>
                  </a:lnTo>
                  <a:cubicBezTo>
                    <a:pt x="0" y="43672"/>
                    <a:pt x="6262" y="28554"/>
                    <a:pt x="17408" y="17408"/>
                  </a:cubicBezTo>
                  <a:cubicBezTo>
                    <a:pt x="28554" y="6262"/>
                    <a:pt x="43672" y="0"/>
                    <a:pt x="594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410728" cy="203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등록 화면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53038" y="3628617"/>
            <a:ext cx="43449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로그인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988382" y="3695292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8"/>
                </a:lnTo>
                <a:lnTo>
                  <a:pt x="0" y="500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기능 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4729321"/>
            <a:ext cx="8322663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계획 추가/수정,/제거 기능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날짜 선택 LGoodDatePicker 라이브러리 사용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계획마다 체크박스, 텍스트 추가 기능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계획 세부내용 수정, 삭제, 위치 변경 기능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날짜에 포함된 모든 일정 표시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검색으로 찾는 계획만 검색 가능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계획 기간별 정렬 기능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9603158" y="815806"/>
            <a:ext cx="0" cy="8735231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9955583" y="3068324"/>
            <a:ext cx="6892442" cy="4609321"/>
          </a:xfrm>
          <a:custGeom>
            <a:avLst/>
            <a:gdLst/>
            <a:ahLst/>
            <a:cxnLst/>
            <a:rect l="l" t="t" r="r" b="b"/>
            <a:pathLst>
              <a:path w="6892442" h="4609321">
                <a:moveTo>
                  <a:pt x="0" y="0"/>
                </a:moveTo>
                <a:lnTo>
                  <a:pt x="6892442" y="0"/>
                </a:lnTo>
                <a:lnTo>
                  <a:pt x="6892442" y="4609321"/>
                </a:lnTo>
                <a:lnTo>
                  <a:pt x="0" y="46093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3806532" y="6377295"/>
            <a:ext cx="2669730" cy="1920332"/>
          </a:xfrm>
          <a:custGeom>
            <a:avLst/>
            <a:gdLst/>
            <a:ahLst/>
            <a:cxnLst/>
            <a:rect l="l" t="t" r="r" b="b"/>
            <a:pathLst>
              <a:path w="2669730" h="1920332">
                <a:moveTo>
                  <a:pt x="0" y="0"/>
                </a:moveTo>
                <a:lnTo>
                  <a:pt x="2669729" y="0"/>
                </a:lnTo>
                <a:lnTo>
                  <a:pt x="2669729" y="1920332"/>
                </a:lnTo>
                <a:lnTo>
                  <a:pt x="0" y="19203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53038" y="3628617"/>
            <a:ext cx="43449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To-Do 리스트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988382" y="3695292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8"/>
                </a:lnTo>
                <a:lnTo>
                  <a:pt x="0" y="500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기능 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4729321"/>
            <a:ext cx="8322663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메모 추가/수정/제거/고정 기능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메모의 글자 색, 글꼴 및 크기 변경, 이미지 삽입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메모를 눌렀을 때 자세히 보기 및 수정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메모 추가, 삭제 시 애니메이션 기능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메모 고정/상태 표시</a:t>
            </a:r>
          </a:p>
        </p:txBody>
      </p:sp>
      <p:sp>
        <p:nvSpPr>
          <p:cNvPr id="22" name="AutoShape 22"/>
          <p:cNvSpPr/>
          <p:nvPr/>
        </p:nvSpPr>
        <p:spPr>
          <a:xfrm flipH="1">
            <a:off x="9603158" y="815806"/>
            <a:ext cx="0" cy="8735231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9955583" y="3051404"/>
            <a:ext cx="6793049" cy="4551343"/>
          </a:xfrm>
          <a:custGeom>
            <a:avLst/>
            <a:gdLst/>
            <a:ahLst/>
            <a:cxnLst/>
            <a:rect l="l" t="t" r="r" b="b"/>
            <a:pathLst>
              <a:path w="6793049" h="4551343">
                <a:moveTo>
                  <a:pt x="0" y="0"/>
                </a:moveTo>
                <a:lnTo>
                  <a:pt x="6793049" y="0"/>
                </a:lnTo>
                <a:lnTo>
                  <a:pt x="6793049" y="4551343"/>
                </a:lnTo>
                <a:lnTo>
                  <a:pt x="0" y="45513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3556969" y="6144997"/>
            <a:ext cx="2731674" cy="1811680"/>
          </a:xfrm>
          <a:custGeom>
            <a:avLst/>
            <a:gdLst/>
            <a:ahLst/>
            <a:cxnLst/>
            <a:rect l="l" t="t" r="r" b="b"/>
            <a:pathLst>
              <a:path w="2731674" h="1811680">
                <a:moveTo>
                  <a:pt x="0" y="0"/>
                </a:moveTo>
                <a:lnTo>
                  <a:pt x="2731673" y="0"/>
                </a:lnTo>
                <a:lnTo>
                  <a:pt x="2731673" y="1811680"/>
                </a:lnTo>
                <a:lnTo>
                  <a:pt x="0" y="18116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53038" y="3628617"/>
            <a:ext cx="43449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메모장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1004665" y="2831123"/>
            <a:ext cx="16278670" cy="0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0" name="Picture 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4029145" y="3267594"/>
            <a:ext cx="10229710" cy="5754212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 영상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378252" y="5798541"/>
            <a:ext cx="3531496" cy="1508912"/>
          </a:xfrm>
          <a:custGeom>
            <a:avLst/>
            <a:gdLst/>
            <a:ahLst/>
            <a:cxnLst/>
            <a:rect l="l" t="t" r="r" b="b"/>
            <a:pathLst>
              <a:path w="3531496" h="1508912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673298" y="3808171"/>
            <a:ext cx="6941403" cy="155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1"/>
              </a:lnSpc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사용자 지정</PresentationFormat>
  <Paragraphs>70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Tlab 레트로라이프 Bold</vt:lpstr>
      <vt:lpstr>TDTD순고딕 Bold</vt:lpstr>
      <vt:lpstr>Poppins</vt:lpstr>
      <vt:lpstr>Tlab 레트로라이프</vt:lpstr>
      <vt:lpstr>Arial</vt:lpstr>
      <vt:lpstr>TDTD순고딕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프로젝트 PPT</dc:title>
  <cp:lastModifiedBy>이정재[컴퓨터정보공학과]</cp:lastModifiedBy>
  <cp:revision>2</cp:revision>
  <dcterms:created xsi:type="dcterms:W3CDTF">2006-08-16T00:00:00Z</dcterms:created>
  <dcterms:modified xsi:type="dcterms:W3CDTF">2025-06-10T07:51:38Z</dcterms:modified>
  <dc:identifier>DAGpsD4_mFE</dc:identifier>
</cp:coreProperties>
</file>